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6" Type="http://schemas.openxmlformats.org/officeDocument/2006/relationships/image" Target="../media/image38.png"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a:p>
            <a:pPr lvl="0" indent="0" marL="0">
              <a:spcBef>
                <a:spcPts val="3000"/>
              </a:spcBef>
              <a:buNone/>
            </a:pPr>
            <a:r>
              <a:rPr b="1"/>
              <a:t>Log-Structured Merge Tree (LSM Tree)</a:t>
            </a:r>
          </a:p>
          <a:p>
            <a:pPr lvl="0"/>
            <a:r>
              <a:rPr/>
              <a:t>Append only</a:t>
            </a:r>
          </a:p>
          <a:p>
            <a:pPr lvl="0"/>
            <a:r>
              <a:rPr/>
              <a:t>Data is first written to an in-memory structure (MemTable), then moved to disk in batches in form of SSTables.</a:t>
            </a:r>
          </a:p>
        </p:txBody>
      </p:sp>
      <p:pic>
        <p:nvPicPr>
          <p:cNvPr descr="https://github.com/ManuelePasini/slides-markdown/blob/master/slides/images/dt/influx_db/lsm_tree.png?raw=true" id="0" name="Picture 1"/>
          <p:cNvPicPr>
            <a:picLocks noGrp="1" noChangeAspect="1"/>
          </p:cNvPicPr>
          <p:nvPr/>
        </p:nvPicPr>
        <p:blipFill>
          <a:blip r:embed="rId6"/>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Writing data in a LSM tree</a:t>
            </a:r>
          </a:p>
        </p:txBody>
      </p:sp>
      <p:sp>
        <p:nvSpPr>
          <p:cNvPr id="3" name="Content Placeholder 2"/>
          <p:cNvSpPr>
            <a:spLocks noGrp="1"/>
          </p:cNvSpPr>
          <p:nvPr>
            <p:ph idx="1"/>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a:p>
            <a:pPr lvl="0"/>
            <a:r>
              <a:rPr/>
              <a:t>Compaction becomes vital!</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2024-11-25T15:16:48Z</dcterms:created>
  <dcterms:modified xsi:type="dcterms:W3CDTF">2024-11-25T15:16:48Z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